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7" r:id="rId9"/>
    <p:sldId id="276" r:id="rId10"/>
    <p:sldId id="271" r:id="rId11"/>
    <p:sldId id="272" r:id="rId12"/>
    <p:sldId id="273" r:id="rId13"/>
    <p:sldId id="267" r:id="rId14"/>
    <p:sldId id="274" r:id="rId15"/>
    <p:sldId id="275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12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09E2-CBCE-C44F-980E-08E707716448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496B4-F717-CC46-9233-49E4C3B20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for money.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036" y="5128022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Paradise Arcade Shop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featured 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00" y="3325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modules became widely popular but: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 wanted customization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equired install of Arduino 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 everyone is a C/C++ developer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rowing community support (over 1000 post on one thread on SRK alone)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NONE OF THESE PROPLEM WHERE MINE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was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intent was to build out a native solution that anyone can use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actually became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0" y="3861008"/>
            <a:ext cx="3363145" cy="79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1" y="5040000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089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00" y="29208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85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24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3500"/>
            <a:ext cx="8940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 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control 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andruszczenko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</a:t>
            </a: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am a full stack developer @ LOFT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16706" y="639000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created the the original Sparky Jr RGB LED ecosystem with the intent to enable users with the hardware solution to drive their arcade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customization needs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16706" y="639000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7598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I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r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83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2406</TotalTime>
  <Words>733</Words>
  <Application>Microsoft Macintosh PowerPoint</Application>
  <PresentationFormat>Widescreen</PresentationFormat>
  <Paragraphs>488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Helvetica Neue</vt:lpstr>
      <vt:lpstr>Helvetica Neue Light</vt:lpstr>
      <vt:lpstr>Helvetica Neue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38</cp:revision>
  <dcterms:created xsi:type="dcterms:W3CDTF">2017-01-20T11:10:12Z</dcterms:created>
  <dcterms:modified xsi:type="dcterms:W3CDTF">2017-01-23T16:22:06Z</dcterms:modified>
</cp:coreProperties>
</file>